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D_DE1D0DCB.xml" ContentType="application/vnd.ms-powerpoint.comments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notesMasterIdLst>
    <p:notesMasterId r:id="rId27"/>
  </p:notesMasterIdLst>
  <p:sldIdLst>
    <p:sldId id="256" r:id="rId2"/>
    <p:sldId id="269" r:id="rId3"/>
    <p:sldId id="257" r:id="rId4"/>
    <p:sldId id="258" r:id="rId5"/>
    <p:sldId id="271" r:id="rId6"/>
    <p:sldId id="259" r:id="rId7"/>
    <p:sldId id="272" r:id="rId8"/>
    <p:sldId id="260" r:id="rId9"/>
    <p:sldId id="273" r:id="rId10"/>
    <p:sldId id="261" r:id="rId11"/>
    <p:sldId id="274" r:id="rId12"/>
    <p:sldId id="262" r:id="rId13"/>
    <p:sldId id="275" r:id="rId14"/>
    <p:sldId id="263" r:id="rId15"/>
    <p:sldId id="276" r:id="rId16"/>
    <p:sldId id="264" r:id="rId17"/>
    <p:sldId id="277" r:id="rId18"/>
    <p:sldId id="265" r:id="rId19"/>
    <p:sldId id="278" r:id="rId20"/>
    <p:sldId id="266" r:id="rId21"/>
    <p:sldId id="279" r:id="rId22"/>
    <p:sldId id="267" r:id="rId23"/>
    <p:sldId id="280" r:id="rId24"/>
    <p:sldId id="270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A02C1D-EB3C-7A3C-9DD1-5DF91E93483A}" name="Purushothaman S" initials="PS" userId="0e783ab4f8b8c0e8" providerId="Windows Live"/>
  <p188:author id="{63C7C1F3-EC1E-E477-A939-8A34C7948F49}" name="srirama swamy" initials="ss" userId="567937d54ac826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CCC7C1"/>
    <a:srgbClr val="727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8CA"/>
          </a:solidFill>
        </a:fill>
      </a:tcStyle>
    </a:wholeTbl>
    <a:band2H>
      <a:tcTxStyle/>
      <a:tcStyle>
        <a:tcBdr/>
        <a:fill>
          <a:solidFill>
            <a:srgbClr val="FAEC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0CD"/>
          </a:solidFill>
        </a:fill>
      </a:tcStyle>
    </a:wholeTbl>
    <a:band2H>
      <a:tcTxStyle/>
      <a:tcStyle>
        <a:tcBdr/>
        <a:fill>
          <a:solidFill>
            <a:srgbClr val="ED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DFD9"/>
          </a:solidFill>
        </a:fill>
      </a:tcStyle>
    </a:wholeTbl>
    <a:band2H>
      <a:tcTxStyle/>
      <a:tcStyle>
        <a:tcBdr/>
        <a:fill>
          <a:solidFill>
            <a:srgbClr val="EEF0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outlineViewPr>
    <p:cViewPr>
      <p:scale>
        <a:sx n="33" d="100"/>
        <a:sy n="33" d="100"/>
      </p:scale>
      <p:origin x="0" y="-6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omments/modernComment_10D_DE1D0D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8FF559-13EB-41C1-846C-440DD66F59DB}" authorId="{63C7C1F3-EC1E-E477-A939-8A34C7948F49}" created="2023-12-13T03:36:17.137">
    <pc:sldMkLst xmlns:pc="http://schemas.microsoft.com/office/powerpoint/2013/main/command">
      <pc:docMk/>
      <pc:sldMk cId="3726446027" sldId="269"/>
    </pc:sldMkLst>
    <p188:txBody>
      <a:bodyPr/>
      <a:lstStyle/>
      <a:p>
        <a:r>
          <a:rPr lang="en-IN"/>
          <a:t>If possible remove the text in the bg , else just increase bg blur in slide 2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460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579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50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3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08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58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89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9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07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3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76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18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467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38FCE-46B2-4E60-A7E5-A46E582F97E6}" type="datetimeFigureOut">
              <a:rPr lang="en-IN" smtClean="0"/>
              <a:t>17-12-2023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023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3.wdp"/><Relationship Id="rId7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jpeg"/><Relationship Id="rId9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18/10/relationships/comments" Target="../comments/modernComment_10D_DE1D0DCB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geeksforgeeks.org/snake-ladder-problem-2/" TargetMode="External"/><Relationship Id="rId4" Type="http://schemas.openxmlformats.org/officeDocument/2006/relationships/hyperlink" Target="https://www.sourcecodester.com/download-code?nid=14706&amp;title=Snake+and+Ladder+Game+using+Pygame+with+Source+Cod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www.geeksforgeeks.org/snake-ladder-problem-2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urcecodester.com/download-code?nid=14706&amp;title=Snake+and+Ladder+Game+using+Pygame+with+Source+Code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F507030F-6F59-9F91-4131-983CEFB34A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09" name="Rectangle 1"/>
          <p:cNvSpPr txBox="1"/>
          <p:nvPr/>
        </p:nvSpPr>
        <p:spPr>
          <a:xfrm>
            <a:off x="1188718" y="545101"/>
            <a:ext cx="9653452" cy="4278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SUBJECT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PYTHON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FOR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COMPUTATIONAL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PROBLEM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SOLVING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(PCPS)</a:t>
            </a: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SUBJECT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N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CODE</a:t>
            </a:r>
            <a:r>
              <a:rPr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UE23CS151A</a:t>
            </a:r>
            <a:endParaRPr lang="en-IN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IN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sz="2800" spc="1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SEMESTER-I</a:t>
            </a:r>
            <a:endParaRPr lang="en-IN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MINI PROJECT</a:t>
            </a: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SNAKES &amp; LADDERS</a:t>
            </a:r>
            <a:endParaRPr sz="4400" b="1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endParaRPr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1" name="TextBox 11"/>
          <p:cNvSpPr txBox="1"/>
          <p:nvPr/>
        </p:nvSpPr>
        <p:spPr>
          <a:xfrm>
            <a:off x="474890" y="4677050"/>
            <a:ext cx="4874622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sz="32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TEAM</a:t>
            </a:r>
            <a:r>
              <a:rPr lang="en-IN" sz="3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N" sz="32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DETAILS</a:t>
            </a:r>
            <a:r>
              <a:rPr lang="en-IN" sz="3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SRIRAMA V SWAMY - PES1UG23CS598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SRIJAN JHA - PES1UG23AM316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SUMEET H TUMMARMATI - PES1UG23CS611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SURYA P - PES1UG23CS620</a:t>
            </a:r>
            <a:endParaRPr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12" name="TextBox 5"/>
          <p:cNvSpPr txBox="1"/>
          <p:nvPr/>
        </p:nvSpPr>
        <p:spPr>
          <a:xfrm>
            <a:off x="9068888" y="4622622"/>
            <a:ext cx="2846887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UNDER THE GUIDANCE OF,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MS. GAYATRI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Asst. Prof</a:t>
            </a:r>
            <a:endParaRPr lang="en-IN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Dept. of CSE</a:t>
            </a:r>
            <a:endParaRPr lang="en-IN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PES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UNIVERSITY</a:t>
            </a:r>
            <a:endParaRPr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FB869E5F-34D1-46FB-FE91-8870111F7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E23A986E-E399-0545-3318-B955124B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30" name="Implementation Details – Pseudocode /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 algn="l">
              <a:buNone/>
            </a:pPr>
            <a:r>
              <a:rPr lang="en-US" sz="4800" b="1" dirty="0">
                <a:solidFill>
                  <a:srgbClr val="A6A6A6"/>
                </a:solidFill>
                <a:latin typeface="Agency FB" panose="020B0503020202020204" pitchFamily="34" charset="0"/>
              </a:rPr>
              <a:t>IMPLEMENTATION DETAILS – PSEUDOCODE / ALGORITHM</a:t>
            </a:r>
          </a:p>
        </p:txBody>
      </p:sp>
      <p:sp>
        <p:nvSpPr>
          <p:cNvPr id="131" name="Double-click to edit"/>
          <p:cNvSpPr txBox="1">
            <a:spLocks noGrp="1"/>
          </p:cNvSpPr>
          <p:nvPr>
            <p:ph idx="1"/>
          </p:nvPr>
        </p:nvSpPr>
        <p:spPr>
          <a:xfrm>
            <a:off x="895550" y="2036679"/>
            <a:ext cx="4857750" cy="435133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Initialize players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player1_position = 1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player2_position = 1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Main game loop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Player 1's turn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roll_dice_and_move(player1_position)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check_win(player1_position)</a:t>
            </a:r>
          </a:p>
          <a:p>
            <a:pPr marL="0" indent="0">
              <a:buNone/>
            </a:pPr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Player 2's turn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roll_dice_and_move(player2_position)</a:t>
            </a:r>
          </a:p>
          <a:p>
            <a:pPr marL="0" indent="0"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check_win(player2_position)</a:t>
            </a:r>
          </a:p>
          <a:p>
            <a:endParaRPr lang="en-US" dirty="0"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4</a:t>
            </a:r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6BD4E57F-1740-990B-951E-718B484D6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Double-click to edit">
            <a:extLst>
              <a:ext uri="{FF2B5EF4-FFF2-40B4-BE49-F238E27FC236}">
                <a16:creationId xmlns:a16="http://schemas.microsoft.com/office/drawing/2014/main" id="{E31C558A-5F7B-81A2-01FE-BDD742936A3F}"/>
              </a:ext>
            </a:extLst>
          </p:cNvPr>
          <p:cNvSpPr txBox="1">
            <a:spLocks/>
          </p:cNvSpPr>
          <p:nvPr/>
        </p:nvSpPr>
        <p:spPr>
          <a:xfrm>
            <a:off x="6457148" y="1806375"/>
            <a:ext cx="4857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700"/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Function to roll the dice and move the player function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700"/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roll_dice_and_move(player_position):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roll_dice()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player_position += dice_result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check_snake_or_ladder(player_position)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Function to check for snakes or ladders</a:t>
            </a:r>
            <a:r>
              <a:rPr lang="en-IN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Function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check_snake_or_ladder(player_position):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Check if the player landed on a snake or ladder and adjust position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Function to check if a player has won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function check_win(player_position):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Check if the player has reached or passed the last position and declare a winner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nake on the ground&#10;&#10;Description automatically generated">
            <a:extLst>
              <a:ext uri="{FF2B5EF4-FFF2-40B4-BE49-F238E27FC236}">
                <a16:creationId xmlns:a16="http://schemas.microsoft.com/office/drawing/2014/main" id="{93F3D1CA-2F52-F88E-3051-B80E8E7D8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30" name="Implementation Details – Pseudocode /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 algn="l">
              <a:buNone/>
            </a:pPr>
            <a:r>
              <a:rPr lang="en-US" sz="4800" b="1" dirty="0">
                <a:solidFill>
                  <a:srgbClr val="A6A6A6"/>
                </a:solidFill>
                <a:latin typeface="Agency FB" panose="020B0503020202020204" pitchFamily="34" charset="0"/>
              </a:rPr>
              <a:t>IMPLEMENTATION DETAILS – PSEUDOCODE / ALGORITHM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6BD4E57F-1740-990B-951E-718B484D6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ouble-click to edit">
            <a:extLst>
              <a:ext uri="{FF2B5EF4-FFF2-40B4-BE49-F238E27FC236}">
                <a16:creationId xmlns:a16="http://schemas.microsoft.com/office/drawing/2014/main" id="{B4E109DC-3FF2-F5A5-5130-0CFE90A5C88E}"/>
              </a:ext>
            </a:extLst>
          </p:cNvPr>
          <p:cNvSpPr txBox="1">
            <a:spLocks/>
          </p:cNvSpPr>
          <p:nvPr/>
        </p:nvSpPr>
        <p:spPr>
          <a:xfrm>
            <a:off x="895550" y="2036679"/>
            <a:ext cx="4857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Initialize players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player1_position =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player2_position = 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Main game loop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while True: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Player 1's turn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roll_dice_and_move(player1_position)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check_win(player1_position)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Player 2's turn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roll_dice_and_move(player2_position)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check_win(player2_position)</a:t>
            </a:r>
          </a:p>
          <a:p>
            <a:endParaRPr lang="en-US" dirty="0"/>
          </a:p>
        </p:txBody>
      </p:sp>
      <p:sp>
        <p:nvSpPr>
          <p:cNvPr id="4" name="Double-click to edit">
            <a:extLst>
              <a:ext uri="{FF2B5EF4-FFF2-40B4-BE49-F238E27FC236}">
                <a16:creationId xmlns:a16="http://schemas.microsoft.com/office/drawing/2014/main" id="{12A66C86-CC2F-BA3B-0031-88261BC908CD}"/>
              </a:ext>
            </a:extLst>
          </p:cNvPr>
          <p:cNvSpPr txBox="1">
            <a:spLocks/>
          </p:cNvSpPr>
          <p:nvPr/>
        </p:nvSpPr>
        <p:spPr>
          <a:xfrm>
            <a:off x="6457148" y="1806375"/>
            <a:ext cx="4857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700"/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Function to roll the dice and move the player function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700"/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roll_dice_and_move(player_position):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roll_dice()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player_position += dice_result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check_snake_or_ladder(player_position)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Function to check for snakes or ladders</a:t>
            </a:r>
            <a:r>
              <a:rPr lang="en-IN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Function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check_snake_or_ladder(player_position):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Check if the player landed on a snake or ladder and adjust position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Function to check if a player has won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function check_win(player_position):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FFFF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Check if the player has reached or passed the last position and declare a winner</a:t>
            </a:r>
            <a:endParaRPr lang="en-IN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2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B4601140-A6CD-8243-CCFB-2CB6ABBC9D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34" name="Results and Discussion – Screenshots of out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 algn="l">
              <a:buNone/>
            </a:pPr>
            <a:r>
              <a:rPr lang="en-US" sz="4600" b="1" dirty="0">
                <a:solidFill>
                  <a:srgbClr val="A6A6A6"/>
                </a:solidFill>
                <a:latin typeface="Agency FB" panose="020B0503020202020204" pitchFamily="34" charset="0"/>
              </a:rPr>
              <a:t>RESULTS AND DISCUSSION – SCREENSHOTS OF OUTPUTS</a:t>
            </a:r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8CC9BF6A-3167-0B9C-9FFD-5507FEB80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153" y="4078853"/>
            <a:ext cx="3823377" cy="2150497"/>
          </a:xfrm>
          <a:prstGeom prst="rect">
            <a:avLst/>
          </a:prstGeom>
        </p:spPr>
      </p:pic>
      <p:sp>
        <p:nvSpPr>
          <p:cNvPr id="13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5</a:t>
            </a:r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4876DC5F-44B4-B5E8-6E53-DFB8D0B46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A snake with text on it&#10;&#10;Description automatically generated">
            <a:extLst>
              <a:ext uri="{FF2B5EF4-FFF2-40B4-BE49-F238E27FC236}">
                <a16:creationId xmlns:a16="http://schemas.microsoft.com/office/drawing/2014/main" id="{62332E43-52DD-A79A-A963-04E0974576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78" y="1826239"/>
            <a:ext cx="3839982" cy="2136162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70994AC0-D74F-FE09-516F-036FB87131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52" y="4095750"/>
            <a:ext cx="3810243" cy="2143125"/>
          </a:xfrm>
          <a:prstGeom prst="rect">
            <a:avLst/>
          </a:prstGeom>
        </p:spPr>
      </p:pic>
      <p:pic>
        <p:nvPicPr>
          <p:cNvPr id="11" name="Picture 10" descr="A snake with a black eye&#10;&#10;Description automatically generated with medium confidence">
            <a:extLst>
              <a:ext uri="{FF2B5EF4-FFF2-40B4-BE49-F238E27FC236}">
                <a16:creationId xmlns:a16="http://schemas.microsoft.com/office/drawing/2014/main" id="{34E65A8C-4F17-D395-E5D2-2D2A021748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16" y="1849236"/>
            <a:ext cx="3770172" cy="21163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nake on the ground&#10;&#10;Description automatically generated">
            <a:extLst>
              <a:ext uri="{FF2B5EF4-FFF2-40B4-BE49-F238E27FC236}">
                <a16:creationId xmlns:a16="http://schemas.microsoft.com/office/drawing/2014/main" id="{B3C3C7A1-5E9F-BC3A-9919-07CD27702C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34" name="Results and Discussion – Screenshots of out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 algn="l">
              <a:buNone/>
            </a:pPr>
            <a:r>
              <a:rPr lang="en-US" sz="4400" b="1" dirty="0">
                <a:solidFill>
                  <a:srgbClr val="A6A6A6"/>
                </a:solidFill>
                <a:latin typeface="Agency FB" panose="020B0503020202020204" pitchFamily="34" charset="0"/>
              </a:rPr>
              <a:t>RESULTS AND DISCUSSION – SCREENSHOTS OF OUTPUTS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4876DC5F-44B4-B5E8-6E53-DFB8D0B46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3A7BC550-EFCE-A0F8-9AE7-D34FA68D64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153" y="4078853"/>
            <a:ext cx="3823377" cy="2150497"/>
          </a:xfrm>
          <a:prstGeom prst="rect">
            <a:avLst/>
          </a:prstGeom>
        </p:spPr>
      </p:pic>
      <p:pic>
        <p:nvPicPr>
          <p:cNvPr id="5" name="Picture 4" descr="A snake with text on it&#10;&#10;Description automatically generated">
            <a:extLst>
              <a:ext uri="{FF2B5EF4-FFF2-40B4-BE49-F238E27FC236}">
                <a16:creationId xmlns:a16="http://schemas.microsoft.com/office/drawing/2014/main" id="{7836D83F-EBAD-C6F0-0365-4A454EB32D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78" y="1826239"/>
            <a:ext cx="3839982" cy="2136162"/>
          </a:xfrm>
          <a:prstGeom prst="rect">
            <a:avLst/>
          </a:prstGeom>
        </p:spPr>
      </p:pic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07F2B7A6-6504-DE62-AD29-4A00FFF1DE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52" y="4095750"/>
            <a:ext cx="3810243" cy="2143125"/>
          </a:xfrm>
          <a:prstGeom prst="rect">
            <a:avLst/>
          </a:prstGeom>
        </p:spPr>
      </p:pic>
      <p:pic>
        <p:nvPicPr>
          <p:cNvPr id="7" name="Picture 6" descr="A snake with a black eye&#10;&#10;Description automatically generated with medium confidence">
            <a:extLst>
              <a:ext uri="{FF2B5EF4-FFF2-40B4-BE49-F238E27FC236}">
                <a16:creationId xmlns:a16="http://schemas.microsoft.com/office/drawing/2014/main" id="{C460ACCD-A37E-797E-F03D-F7F01C8DD7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16" y="1849236"/>
            <a:ext cx="3770172" cy="21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0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6905FCEA-312F-93AA-4578-759DC3ECCE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38" name="Learning from this project"/>
          <p:cNvSpPr txBox="1">
            <a:spLocks noGrp="1"/>
          </p:cNvSpPr>
          <p:nvPr>
            <p:ph type="title"/>
          </p:nvPr>
        </p:nvSpPr>
        <p:spPr>
          <a:xfrm>
            <a:off x="409575" y="23177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>
              <a:buNone/>
            </a:pPr>
            <a:r>
              <a:rPr lang="en-IN"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LEARNING FROM THIS PROJECT</a:t>
            </a:r>
          </a:p>
        </p:txBody>
      </p:sp>
      <p:sp>
        <p:nvSpPr>
          <p:cNvPr id="139" name="1. Proficiency in Python…"/>
          <p:cNvSpPr txBox="1">
            <a:spLocks noGrp="1"/>
          </p:cNvSpPr>
          <p:nvPr>
            <p:ph idx="1"/>
          </p:nvPr>
        </p:nvSpPr>
        <p:spPr>
          <a:xfrm>
            <a:off x="838200" y="1397000"/>
            <a:ext cx="10515600" cy="4351338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Autofit/>
          </a:bodyPr>
          <a:lstStyle/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</a:t>
            </a:r>
            <a:r>
              <a:rPr lang="en-IN" sz="20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PROFICIENCY</a:t>
            </a: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0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</a:t>
            </a: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0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PYTHON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Developing this Snakes and Ladders game significantly honed Python programming skills. From fundamental syntax to advanced concepts like object-oriented programming, the project offered a comprehensive learning experience.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2. </a:t>
            </a:r>
            <a:r>
              <a:rPr lang="en-IN" sz="20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GUI</a:t>
            </a: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0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DEVELOPMENT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Exploring GUI libraries in Python, such as Tkinter or Py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</a:t>
            </a:r>
            <a:r>
              <a:rPr sz="20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ame, provided valuable exposure to building interactive interfaces. Understanding layout management, event handling, and widget implementation were pivotal in creating a user-friendly game environment.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3. </a:t>
            </a:r>
            <a:r>
              <a:rPr lang="en-IN" sz="20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PROBLEM-SOLVING</a:t>
            </a: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0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SKILLS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Encountering and resolving coding challenges fostered a problem-solving mindset. From debugging game logic to refining graphical elements, each hurdle served as an opportunity for growth and skill refinement.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4. </a:t>
            </a:r>
            <a:r>
              <a:rPr lang="en-IN" sz="20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PROJECT</a:t>
            </a:r>
            <a:r>
              <a:rPr lang="en-IN" sz="20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0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MANAGEMENT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Managing the project lifecycle—planning, development, testing, and iteration—highlighted the importance of structured workflows. This encompassed task prioritization, time management, and iterative development to achieve project goals effectively.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6</a:t>
            </a:r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1CC18839-EE41-49A2-A3BD-454AE17DC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nake on the ground&#10;&#10;Description automatically generated">
            <a:extLst>
              <a:ext uri="{FF2B5EF4-FFF2-40B4-BE49-F238E27FC236}">
                <a16:creationId xmlns:a16="http://schemas.microsoft.com/office/drawing/2014/main" id="{3B24A101-ED57-4158-2B3A-E5951EEE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38" name="Learning from this project"/>
          <p:cNvSpPr txBox="1">
            <a:spLocks noGrp="1"/>
          </p:cNvSpPr>
          <p:nvPr>
            <p:ph type="title"/>
          </p:nvPr>
        </p:nvSpPr>
        <p:spPr>
          <a:xfrm>
            <a:off x="409575" y="23177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>
              <a:buNone/>
            </a:pPr>
            <a:r>
              <a:rPr lang="en-IN"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LEARNING FROM THIS PROJECT</a:t>
            </a:r>
          </a:p>
        </p:txBody>
      </p:sp>
      <p:sp>
        <p:nvSpPr>
          <p:cNvPr id="139" name="1. Proficiency in Python…"/>
          <p:cNvSpPr txBox="1"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Autofit/>
          </a:bodyPr>
          <a:lstStyle/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1. PROFICIENCY IN PYTHON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sz="2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Developing this Snakes and Ladders game significantly honed Python programming skills. From fundamental syntax to advanced concepts like object-oriented programming, the project offered a comprehensive learning experience.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2. GUI DEVELOPMENT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sz="2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Exploring GUI libraries in Python, such as Tkinter or </a:t>
            </a:r>
            <a:r>
              <a:rPr sz="2200" dirty="0" err="1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Pygame</a:t>
            </a:r>
            <a:r>
              <a:rPr sz="2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, provided valuable exposure to building interactive interfaces. Understanding layout management, event handling, and widget implementation were pivotal in creating a user-friendly game environment.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3. PROBLEM-SOLVING SKILLS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sz="2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Encountering and resolving coding challenges fostered a problem-solving mindset. From debugging game logic to refining graphical elements, each hurdle served as an opportunity for growth and skill refinement.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4. PROJECT MANAGEMENT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sz="2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Managing the project lifecycle—planning, development, testing, and iteration—highlighted the importance of structured workflows. This encompassed task prioritization, time management, and iterative development to achieve project goals effectively.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1CC18839-EE41-49A2-A3BD-454AE17DC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903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34691F22-44EA-E9AD-7CA1-46B0570151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42" name="Conclusion"/>
          <p:cNvSpPr txBox="1">
            <a:spLocks noGrp="1"/>
          </p:cNvSpPr>
          <p:nvPr>
            <p:ph type="title"/>
          </p:nvPr>
        </p:nvSpPr>
        <p:spPr>
          <a:xfrm>
            <a:off x="447675" y="19367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>
              <a:buNone/>
            </a:pPr>
            <a:r>
              <a:rPr lang="en-IN"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143" name="1. Successful Implementation…"/>
          <p:cNvSpPr txBox="1">
            <a:spLocks noGrp="1"/>
          </p:cNvSpPr>
          <p:nvPr>
            <p:ph idx="1"/>
          </p:nvPr>
        </p:nvSpPr>
        <p:spPr>
          <a:xfrm>
            <a:off x="838201" y="1400175"/>
            <a:ext cx="10610850" cy="5076825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rmAutofit fontScale="77500" lnSpcReduction="20000"/>
          </a:bodyPr>
          <a:lstStyle/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SUCCESSFUL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IMPLEMENTATION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successful development of this game underscores the power and versatility of Python in creating interactive and engaging applications. The integration of GUI elements has facilitated a user-friendly experience.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b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2.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LEARNING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AND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GROWTH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Throughout this project, a myriad of lessons emerged, from refining coding skills in Python to understanding the nuances of GUI development. The process offered invaluable insights into problem-solving and project management.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b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3.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OVERCOMING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CHALLENGES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Addressing hurdles in game logic, graphical rendering, and user interaction enhanced adaptability and resourcefulness.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b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4.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REAL-WORLD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APPLICATIONS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acquired knowledge and skills hold relevance in diverse fields, ranging from software development to problem-solving scenarios.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b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5.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FUTURE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EVOLUTION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Expanding features, incorporating AI opponents, and refining the GUI could further elevate the gaming experience.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7</a:t>
            </a:r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615384D6-C7A2-2A56-7506-6689D9914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nake on the ground&#10;&#10;Description automatically generated">
            <a:extLst>
              <a:ext uri="{FF2B5EF4-FFF2-40B4-BE49-F238E27FC236}">
                <a16:creationId xmlns:a16="http://schemas.microsoft.com/office/drawing/2014/main" id="{970A11C3-C817-E871-5E7F-4698CC5576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42" name="Conclusion"/>
          <p:cNvSpPr txBox="1">
            <a:spLocks noGrp="1"/>
          </p:cNvSpPr>
          <p:nvPr>
            <p:ph type="title"/>
          </p:nvPr>
        </p:nvSpPr>
        <p:spPr>
          <a:xfrm>
            <a:off x="447675" y="19367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>
              <a:buNone/>
            </a:pPr>
            <a:r>
              <a:rPr lang="en-IN"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143" name="1. Successful Implementation…"/>
          <p:cNvSpPr txBox="1">
            <a:spLocks noGrp="1"/>
          </p:cNvSpPr>
          <p:nvPr>
            <p:ph idx="1"/>
          </p:nvPr>
        </p:nvSpPr>
        <p:spPr>
          <a:xfrm>
            <a:off x="838201" y="1447800"/>
            <a:ext cx="10610850" cy="5076825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rmAutofit fontScale="92500" lnSpcReduction="20000"/>
          </a:bodyPr>
          <a:lstStyle/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1. SUCCESSFUL IMPLEMENTATION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The successful development of this game underscores the power and versatility of Python in creating interactive and engaging applications. The integration of GUI elements has facilitated a user-friendly experience.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b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</a:b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2. LEARNING AND GROWTH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Throughout this project, a myriad of lessons emerged, from refining coding skills in Python to understanding the nuances of GUI development. The process offered invaluable insights into problem-solving and project management.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b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</a:b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3. OVERCOMING CHALLENGES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Addressing hurdles in game logic, graphical rendering, and user interaction enhanced adaptability and resourcefulness.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b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</a:b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4. REAL-WORLD APPLICATIONS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The acquired knowledge and skills hold relevance in diverse fields, ranging from software development to problem-solving scenarios.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b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</a:b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5. FUTURE EVOLUTION</a:t>
            </a:r>
          </a:p>
          <a:p>
            <a:pPr marL="0" indent="0" defTabSz="429768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692"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Expanding features, incorporating AI opponents, and refining the GUI could further elevate the gaming experience.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615384D6-C7A2-2A56-7506-6689D9914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7332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D971898F-B7B9-3353-5741-0920B5DB7D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46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FUTURE WORK</a:t>
            </a:r>
            <a:endParaRPr lang="en-IN" sz="6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7" name="Enhanced User Interface: Explore more interactive and visually appealing design elements for the game interface, such as animated graphics or custom-designed game boards.…"/>
          <p:cNvSpPr txBox="1">
            <a:spLocks noGrp="1"/>
          </p:cNvSpPr>
          <p:nvPr>
            <p:ph idx="1"/>
          </p:nvPr>
        </p:nvSpPr>
        <p:spPr>
          <a:xfrm>
            <a:off x="838200" y="1701800"/>
            <a:ext cx="10515600" cy="4351338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rmAutofit fontScale="85000" lnSpcReduction="10000"/>
          </a:bodyPr>
          <a:lstStyle/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ENHANCED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INTERFACE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Explore more interactive and visually appealing design elements for the game interface, such as animated graphics or custom-designed game boards.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endParaRPr sz="24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MULTIPLAYER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FUNCTIONALITY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Implement a multiplayer mode allowing multiple players to participate simultaneously, either locally or over a network.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endParaRPr sz="24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AI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OPPONENTS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Introduce an artificial intelligence component to allow players to compete against computer-controlled opponents with varying levels of difficulty.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endParaRPr sz="24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CUSTOMIZATION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OPTIONS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Provide options for players to customize the game board, themes, or even create their own custom boards.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endParaRPr sz="24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STATISTICS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AND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LEADERBOARDS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Include a feature that tracks and displays game statistics, such as win-loss records, average game duration, or high scores. You could also add a leaderboard to showcase top players.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8</a:t>
            </a:r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43A75CB4-ACC5-2E69-1D28-3F0FB8C47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nake on the ground&#10;&#10;Description automatically generated">
            <a:extLst>
              <a:ext uri="{FF2B5EF4-FFF2-40B4-BE49-F238E27FC236}">
                <a16:creationId xmlns:a16="http://schemas.microsoft.com/office/drawing/2014/main" id="{709F3ABF-1557-F1D7-F1F9-74B3747ABA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46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FUTURE WORK</a:t>
            </a:r>
            <a:endParaRPr lang="en-IN" sz="6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7" name="Enhanced User Interface: Explore more interactive and visually appealing design elements for the game interface, such as animated graphics or custom-designed game boards.…"/>
          <p:cNvSpPr txBox="1">
            <a:spLocks noGrp="1"/>
          </p:cNvSpPr>
          <p:nvPr>
            <p:ph idx="1"/>
          </p:nvPr>
        </p:nvSpPr>
        <p:spPr>
          <a:xfrm>
            <a:off x="838200" y="1701800"/>
            <a:ext cx="10515600" cy="4351338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rmAutofit fontScale="92500" lnSpcReduction="10000"/>
          </a:bodyPr>
          <a:lstStyle/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ENHANCED USER INTERFACE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Explore more interactive and visually appealing design elements for the game interface, such as animated graphics or custom-designed game boards.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endParaRPr sz="24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MULTIPLAYER FUNCTIONALITY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Implement a multiplayer mode allowing multiple players to participate simultaneously, either locally or over a network.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endParaRPr sz="24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AI OPPONENTS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Introduce an artificial intelligence component to allow players to compete against computer-controlled opponents with varying levels of difficulty.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endParaRPr sz="24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CUSTOMIZATION OPTIONS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Provide options for players to customize the game board, themes, or even create their own custom boards.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endParaRPr sz="24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782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STATISTICS AND LEADERBOARDS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Include a feature that tracks and displays game statistics, such as win-loss records, average game duration, or high scores. You could also add a leaderboard to showcase top players.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43A75CB4-ACC5-2E69-1D28-3F0FB8C47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064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ake on the ground&#10;&#10;Description automatically generated">
            <a:extLst>
              <a:ext uri="{FF2B5EF4-FFF2-40B4-BE49-F238E27FC236}">
                <a16:creationId xmlns:a16="http://schemas.microsoft.com/office/drawing/2014/main" id="{09413644-F8F3-9AE7-D453-4006686F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B905056-7F0E-53DE-6C05-A49A33AACF60}"/>
              </a:ext>
            </a:extLst>
          </p:cNvPr>
          <p:cNvSpPr txBox="1"/>
          <p:nvPr/>
        </p:nvSpPr>
        <p:spPr>
          <a:xfrm>
            <a:off x="1188718" y="545101"/>
            <a:ext cx="9653452" cy="4278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SUBJECT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PYTHON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FOR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COMPUTATIONAL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PROBLEM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sz="44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SOLVING</a:t>
            </a:r>
            <a:r>
              <a:rPr lang="en-US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(PCPS)</a:t>
            </a: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SUBJECT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N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CODE</a:t>
            </a:r>
            <a:r>
              <a:rPr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UE23CS151A</a:t>
            </a:r>
            <a:endParaRPr lang="en-US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IN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sz="2800" spc="1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SEMESTER-I</a:t>
            </a: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MINI PROJECT</a:t>
            </a: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sz="4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SNAKES &amp; LADDERS</a:t>
            </a:r>
            <a:endParaRPr sz="4400" b="1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algn="ctr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endParaRPr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137E8DF-84EE-70D3-DB47-9BCEF089CC1B}"/>
              </a:ext>
            </a:extLst>
          </p:cNvPr>
          <p:cNvSpPr txBox="1"/>
          <p:nvPr/>
        </p:nvSpPr>
        <p:spPr>
          <a:xfrm>
            <a:off x="474890" y="4677050"/>
            <a:ext cx="4874622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sz="32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TEAM</a:t>
            </a:r>
            <a:r>
              <a:rPr lang="en-IN" sz="3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IN" sz="3200" b="1" u="sng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DETAILS</a:t>
            </a:r>
            <a:r>
              <a:rPr lang="en-IN" sz="3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SRIRAMA V SWAMY - PES1UG23CS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SRIJAN JHA - PES1UG23CS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SUMEET H TUMMARMATI - PES1UG23CS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SURYA P - PES1UG23CS620</a:t>
            </a:r>
            <a:endParaRPr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FF3F568-D229-1BA6-55E5-3BE3984A3EBB}"/>
              </a:ext>
            </a:extLst>
          </p:cNvPr>
          <p:cNvSpPr txBox="1"/>
          <p:nvPr/>
        </p:nvSpPr>
        <p:spPr>
          <a:xfrm>
            <a:off x="9068888" y="4622622"/>
            <a:ext cx="2846887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UNDER THE GUIDANCE OF,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MS. GAYATRI</a:t>
            </a: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Asst. Prof</a:t>
            </a:r>
            <a:endParaRPr lang="en-IN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Dept. of CSE</a:t>
            </a:r>
            <a:endParaRPr lang="en-IN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>
              <a:defRPr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PES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UNIVERSITY</a:t>
            </a:r>
            <a:endParaRPr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446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45C4A0F2-006C-B967-23CE-EF5D984C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5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FUTURE WORK</a:t>
            </a:r>
          </a:p>
        </p:txBody>
      </p:sp>
      <p:sp>
        <p:nvSpPr>
          <p:cNvPr id="151" name="Sound Effects and Music: Incorporate sound effects or background music to enhance the gaming experience.…"/>
          <p:cNvSpPr txBox="1">
            <a:spLocks noGrp="1"/>
          </p:cNvSpPr>
          <p:nvPr>
            <p:ph idx="1"/>
          </p:nvPr>
        </p:nvSpPr>
        <p:spPr>
          <a:xfrm>
            <a:off x="838200" y="1730375"/>
            <a:ext cx="10515600" cy="4351338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SOUND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EFFECTS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AND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MUSIC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Incorporate sound effects or background music to enhance the gaming experience.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lang="en-IN" sz="2400" b="1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MOBILE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COMPATIBILITY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Adapt the game for mobile devices, ensuring responsiveness and compatibility across various screen sizes.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lang="en-IN" sz="2400" b="1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REFINEMENT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OF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GAME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24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MECHANICS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 Continuously refine and optimize the game mechanics for smoother gameplay and a more enjoyable</a:t>
            </a: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user</a:t>
            </a: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experience. 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9</a:t>
            </a:r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ED04E369-192B-5038-F498-312DAB4E2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nake on the ground&#10;&#10;Description automatically generated">
            <a:extLst>
              <a:ext uri="{FF2B5EF4-FFF2-40B4-BE49-F238E27FC236}">
                <a16:creationId xmlns:a16="http://schemas.microsoft.com/office/drawing/2014/main" id="{46B0F93E-196D-5E81-C0E7-16AEB49B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5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FUTURE WORK</a:t>
            </a:r>
          </a:p>
        </p:txBody>
      </p:sp>
      <p:sp>
        <p:nvSpPr>
          <p:cNvPr id="151" name="Sound Effects and Music: Incorporate sound effects or background music to enhance the gaming experience.…"/>
          <p:cNvSpPr txBox="1">
            <a:spLocks noGrp="1"/>
          </p:cNvSpPr>
          <p:nvPr>
            <p:ph idx="1"/>
          </p:nvPr>
        </p:nvSpPr>
        <p:spPr>
          <a:xfrm>
            <a:off x="838200" y="1730375"/>
            <a:ext cx="10515600" cy="4351338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SOUND EFFECTS AND MUSIC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Incorporate sound effects or background music to enhance the gaming experience.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lang="en-IN" sz="2400" b="1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MOBILE COMPATIBILITY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Adapt the game for mobile devices, ensuring responsiveness and compatibility across various screen sizes.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lang="en-IN" sz="2400" b="1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4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REFINEMENT OF GAME MECHANICS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 Continuously refine and optimize the game mechanics for smoother gameplay and a more enjoyable</a:t>
            </a: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user</a:t>
            </a: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experience. 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ED04E369-192B-5038-F498-312DAB4E2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824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47F5801F-26D7-5B06-D801-25C2C66C65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54" name="References – Textbooks/ web Links/ Any resource used as re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>
              <a:buNone/>
            </a:pPr>
            <a:r>
              <a:rPr lang="en-IN"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REFERENCES</a:t>
            </a:r>
            <a:endParaRPr sz="6600" b="1" dirty="0">
              <a:solidFill>
                <a:schemeClr val="tx1">
                  <a:lumMod val="6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55" name="Double-click to edit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600" b="1" dirty="0">
                <a:latin typeface="Agency FB" panose="020B0503020202020204" pitchFamily="34" charset="0"/>
              </a:rPr>
              <a:t>PYTHON KNOWLEDGE AND PRE-REQUISITES</a:t>
            </a:r>
          </a:p>
          <a:p>
            <a:endParaRPr lang="en-IN" sz="3600" b="1" dirty="0">
              <a:latin typeface="Agency FB" panose="020B0503020202020204" pitchFamily="34" charset="0"/>
            </a:endParaRPr>
          </a:p>
          <a:p>
            <a:r>
              <a:rPr lang="en-IN" sz="3600" b="1" dirty="0">
                <a:latin typeface="Agency FB" panose="020B0503020202020204" pitchFamily="34" charset="0"/>
                <a:hlinkClick r:id="rId4"/>
              </a:rPr>
              <a:t>https://www.</a:t>
            </a:r>
            <a:r>
              <a:rPr lang="en-US" sz="3600" b="1" dirty="0">
                <a:latin typeface="Agency FB" panose="020B0503020202020204" pitchFamily="34" charset="0"/>
                <a:hlinkClick r:id="rId4"/>
              </a:rPr>
              <a:t>sourcecodester.com/</a:t>
            </a:r>
            <a:r>
              <a:rPr lang="en-US" sz="3600" b="1" dirty="0" err="1">
                <a:latin typeface="Agency FB" panose="020B0503020202020204" pitchFamily="34" charset="0"/>
                <a:hlinkClick r:id="rId4"/>
              </a:rPr>
              <a:t>download-code?nid</a:t>
            </a:r>
            <a:r>
              <a:rPr lang="en-US" sz="3600" b="1" dirty="0">
                <a:latin typeface="Agency FB" panose="020B0503020202020204" pitchFamily="34" charset="0"/>
                <a:hlinkClick r:id="rId4"/>
              </a:rPr>
              <a:t>=14706&amp;title=</a:t>
            </a:r>
            <a:r>
              <a:rPr lang="en-US" sz="3600" b="1" dirty="0" err="1">
                <a:latin typeface="Agency FB" panose="020B0503020202020204" pitchFamily="34" charset="0"/>
                <a:hlinkClick r:id="rId4"/>
              </a:rPr>
              <a:t>Snake+and+Ladder+Game+using+Pygame+with+Source+Code</a:t>
            </a:r>
            <a:endParaRPr lang="en-US" sz="3600" b="1" dirty="0">
              <a:latin typeface="Agency FB" panose="020B0503020202020204" pitchFamily="34" charset="0"/>
            </a:endParaRPr>
          </a:p>
          <a:p>
            <a:endParaRPr lang="en-IN" sz="3600" b="1" dirty="0">
              <a:latin typeface="Agency FB" panose="020B0503020202020204" pitchFamily="34" charset="0"/>
            </a:endParaRPr>
          </a:p>
          <a:p>
            <a:r>
              <a:rPr lang="en-IN" sz="3600" b="1" dirty="0">
                <a:latin typeface="Agency FB" panose="020B0503020202020204" pitchFamily="34" charset="0"/>
                <a:hlinkClick r:id="rId5"/>
              </a:rPr>
              <a:t>https://www.geeksforgeeks.org/snake-ladder-problem-2/</a:t>
            </a:r>
            <a:endParaRPr lang="en-IN" sz="3600" b="1" dirty="0">
              <a:latin typeface="Agency FB" panose="020B0503020202020204" pitchFamily="34" charset="0"/>
            </a:endParaRPr>
          </a:p>
          <a:p>
            <a:endParaRPr dirty="0"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9</a:t>
            </a:r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110D5A34-7E00-A859-C5D2-FE8EC0E64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nake on the ground&#10;&#10;Description automatically generated">
            <a:extLst>
              <a:ext uri="{FF2B5EF4-FFF2-40B4-BE49-F238E27FC236}">
                <a16:creationId xmlns:a16="http://schemas.microsoft.com/office/drawing/2014/main" id="{DA7BB37F-8BD6-63E0-1EAC-20AD90E378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54" name="References – Textbooks/ web Links/ Any resource used as re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>
              <a:buNone/>
            </a:pPr>
            <a:r>
              <a:rPr lang="en-IN"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REFERENCES</a:t>
            </a:r>
            <a:endParaRPr sz="6600" b="1" dirty="0">
              <a:solidFill>
                <a:schemeClr val="tx1">
                  <a:lumMod val="6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110D5A34-7E00-A859-C5D2-FE8EC0E64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ouble-click to edit">
            <a:extLst>
              <a:ext uri="{FF2B5EF4-FFF2-40B4-BE49-F238E27FC236}">
                <a16:creationId xmlns:a16="http://schemas.microsoft.com/office/drawing/2014/main" id="{B326A497-AEC3-313C-C14C-C22E2F37806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IN" sz="3600" b="1" dirty="0">
                <a:latin typeface="Agency FB" panose="020B0503020202020204" pitchFamily="34" charset="0"/>
              </a:rPr>
              <a:t>PYTHON KNOWLEDGE AND PRE-REQUISITES</a:t>
            </a:r>
          </a:p>
          <a:p>
            <a:endParaRPr lang="en-IN" sz="3600" b="1" dirty="0">
              <a:latin typeface="Agency FB" panose="020B0503020202020204" pitchFamily="34" charset="0"/>
            </a:endParaRPr>
          </a:p>
          <a:p>
            <a:r>
              <a:rPr lang="en-IN" sz="3600" b="1" dirty="0">
                <a:latin typeface="Agency FB" panose="020B0503020202020204" pitchFamily="34" charset="0"/>
                <a:hlinkClick r:id="rId6"/>
              </a:rPr>
              <a:t>https://www.</a:t>
            </a:r>
            <a:r>
              <a:rPr lang="en-US" sz="3600" b="1" dirty="0">
                <a:latin typeface="Agency FB" panose="020B0503020202020204" pitchFamily="34" charset="0"/>
                <a:hlinkClick r:id="rId6"/>
              </a:rPr>
              <a:t>sourcecodester.com/</a:t>
            </a:r>
            <a:r>
              <a:rPr lang="en-US" sz="3600" b="1" dirty="0" err="1">
                <a:latin typeface="Agency FB" panose="020B0503020202020204" pitchFamily="34" charset="0"/>
                <a:hlinkClick r:id="rId6"/>
              </a:rPr>
              <a:t>download-code?nid</a:t>
            </a:r>
            <a:r>
              <a:rPr lang="en-US" sz="3600" b="1" dirty="0">
                <a:latin typeface="Agency FB" panose="020B0503020202020204" pitchFamily="34" charset="0"/>
                <a:hlinkClick r:id="rId6"/>
              </a:rPr>
              <a:t>=14706&amp;title=</a:t>
            </a:r>
            <a:r>
              <a:rPr lang="en-US" sz="3600" b="1" dirty="0" err="1">
                <a:latin typeface="Agency FB" panose="020B0503020202020204" pitchFamily="34" charset="0"/>
                <a:hlinkClick r:id="rId6"/>
              </a:rPr>
              <a:t>Snake+and+Ladder+Game+using+Pygame+with+Source+Code</a:t>
            </a:r>
            <a:endParaRPr lang="en-US" sz="3600" b="1" dirty="0">
              <a:latin typeface="Agency FB" panose="020B0503020202020204" pitchFamily="34" charset="0"/>
            </a:endParaRPr>
          </a:p>
          <a:p>
            <a:endParaRPr lang="en-IN" sz="3600" b="1" dirty="0">
              <a:latin typeface="Agency FB" panose="020B0503020202020204" pitchFamily="34" charset="0"/>
            </a:endParaRPr>
          </a:p>
          <a:p>
            <a:r>
              <a:rPr lang="en-IN" sz="3600" b="1" dirty="0">
                <a:latin typeface="Agency FB" panose="020B0503020202020204" pitchFamily="34" charset="0"/>
                <a:hlinkClick r:id="rId7"/>
              </a:rPr>
              <a:t>https://www.geeksforgeeks.org/snake-ladder-problem-2/</a:t>
            </a:r>
            <a:endParaRPr lang="en-IN" sz="3600" b="1" dirty="0">
              <a:latin typeface="Agency FB" panose="020B0503020202020204" pitchFamily="34" charset="0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507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43D4C04E-5F02-C948-B16C-B247585255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58" name="Rectangle 3"/>
          <p:cNvSpPr txBox="1"/>
          <p:nvPr/>
        </p:nvSpPr>
        <p:spPr>
          <a:xfrm>
            <a:off x="1562100" y="2143123"/>
            <a:ext cx="9086850" cy="289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48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 lang="en-IN" sz="150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THANK YOU</a:t>
            </a:r>
            <a:br>
              <a:rPr lang="en-IN" sz="150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</a:br>
            <a:r>
              <a:rPr lang="en-IN" sz="3200" spc="20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TEAM 7</a:t>
            </a:r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AB4F8079-1B13-F6E7-3368-76C34C97D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8341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ake on the ground&#10;&#10;Description automatically generated">
            <a:extLst>
              <a:ext uri="{FF2B5EF4-FFF2-40B4-BE49-F238E27FC236}">
                <a16:creationId xmlns:a16="http://schemas.microsoft.com/office/drawing/2014/main" id="{BE409F32-063B-BE07-2602-E21FFB2607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Picture 4" descr="Picture 4">
            <a:extLst>
              <a:ext uri="{FF2B5EF4-FFF2-40B4-BE49-F238E27FC236}">
                <a16:creationId xmlns:a16="http://schemas.microsoft.com/office/drawing/2014/main" id="{21B179BD-DFB2-84EE-CD87-E6B8EC0EA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65A2AB-81EE-6755-0EE4-092317FC0CD8}"/>
              </a:ext>
            </a:extLst>
          </p:cNvPr>
          <p:cNvSpPr txBox="1"/>
          <p:nvPr/>
        </p:nvSpPr>
        <p:spPr>
          <a:xfrm>
            <a:off x="1562100" y="2143123"/>
            <a:ext cx="9086850" cy="289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48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 lang="en-IN" sz="150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THANK YOU</a:t>
            </a:r>
            <a:br>
              <a:rPr lang="en-IN" sz="150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</a:br>
            <a:r>
              <a:rPr lang="en-IN" sz="3200" spc="20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TEAM 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ake on the ground&#10;&#10;Description automatically generated">
            <a:extLst>
              <a:ext uri="{FF2B5EF4-FFF2-40B4-BE49-F238E27FC236}">
                <a16:creationId xmlns:a16="http://schemas.microsoft.com/office/drawing/2014/main" id="{09413644-F8F3-9AE7-D453-4006686F17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1028700" y="484548"/>
            <a:ext cx="9867901" cy="1325563"/>
          </a:xfrm>
          <a:prstGeom prst="rect">
            <a:avLst/>
          </a:prstGeom>
        </p:spPr>
        <p:txBody>
          <a:bodyPr/>
          <a:lstStyle>
            <a:lvl1pPr algn="r">
              <a:defRPr sz="4000" spc="-100"/>
            </a:lvl1pPr>
          </a:lstStyle>
          <a:p>
            <a:pPr algn="l"/>
            <a:r>
              <a:rPr lang="en-US" sz="6600" b="1" dirty="0">
                <a:solidFill>
                  <a:srgbClr val="72716C"/>
                </a:solidFill>
                <a:latin typeface="Agency FB" panose="020B0503020202020204" pitchFamily="34" charset="0"/>
              </a:rPr>
              <a:t>OUTLINE</a:t>
            </a:r>
            <a:endParaRPr b="1" dirty="0">
              <a:solidFill>
                <a:srgbClr val="72716C"/>
              </a:solidFill>
              <a:latin typeface="Agency FB" panose="020B0503020202020204" pitchFamily="34" charset="0"/>
            </a:endParaRPr>
          </a:p>
        </p:txBody>
      </p:sp>
      <p:sp>
        <p:nvSpPr>
          <p:cNvPr id="115" name="Content Placeholder 2"/>
          <p:cNvSpPr txBox="1">
            <a:spLocks noGrp="1"/>
          </p:cNvSpPr>
          <p:nvPr>
            <p:ph idx="1"/>
          </p:nvPr>
        </p:nvSpPr>
        <p:spPr>
          <a:xfrm>
            <a:off x="704850" y="1914528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endParaRPr dirty="0"/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r>
              <a:rPr sz="3200" b="1" dirty="0">
                <a:latin typeface="Agency FB" panose="020B0503020202020204" pitchFamily="34" charset="0"/>
              </a:rPr>
              <a:t>Problem Statement</a:t>
            </a:r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r>
              <a:rPr sz="3200" b="1" dirty="0">
                <a:latin typeface="Agency FB" panose="020B0503020202020204" pitchFamily="34" charset="0"/>
              </a:rPr>
              <a:t>Team Roles and Responsibilities.</a:t>
            </a:r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r>
              <a:rPr sz="3200" b="1" dirty="0">
                <a:latin typeface="Agency FB" panose="020B0503020202020204" pitchFamily="34" charset="0"/>
              </a:rPr>
              <a:t>List of inbuilt modules with its features highlighted for each</a:t>
            </a:r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r>
              <a:rPr sz="3200" b="1" dirty="0">
                <a:latin typeface="Agency FB" panose="020B0503020202020204" pitchFamily="34" charset="0"/>
              </a:rPr>
              <a:t>Implementation Details – Pseudocode / Algorithm</a:t>
            </a:r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r>
              <a:rPr sz="3200" b="1" dirty="0">
                <a:latin typeface="Agency FB" panose="020B0503020202020204" pitchFamily="34" charset="0"/>
              </a:rPr>
              <a:t>Results and Discussion – Screenshots of outputs</a:t>
            </a:r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r>
              <a:rPr sz="3200" b="1" dirty="0">
                <a:latin typeface="Agency FB" panose="020B0503020202020204" pitchFamily="34" charset="0"/>
              </a:rPr>
              <a:t>Learning from this project</a:t>
            </a:r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r>
              <a:rPr sz="3200" b="1" dirty="0">
                <a:latin typeface="Agency FB" panose="020B0503020202020204" pitchFamily="34" charset="0"/>
              </a:rPr>
              <a:t>Conclusion</a:t>
            </a:r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r>
              <a:rPr sz="3200" b="1" dirty="0">
                <a:latin typeface="Agency FB" panose="020B0503020202020204" pitchFamily="34" charset="0"/>
              </a:rPr>
              <a:t>Future Work</a:t>
            </a:r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r>
              <a:rPr sz="3200" b="1" dirty="0">
                <a:latin typeface="Agency FB" panose="020B0503020202020204" pitchFamily="34" charset="0"/>
              </a:rPr>
              <a:t>References – Textbooks/ web Links/ Any resource used as reference</a:t>
            </a:r>
          </a:p>
          <a:p>
            <a:pPr marL="610353" indent="-305180" algn="just" defTabSz="813816">
              <a:spcBef>
                <a:spcPts val="0"/>
              </a:spcBef>
              <a:buFontTx/>
              <a:buChar char="▪"/>
              <a:defRPr sz="2314"/>
            </a:pPr>
            <a:endParaRPr dirty="0"/>
          </a:p>
        </p:txBody>
      </p:sp>
      <p:pic>
        <p:nvPicPr>
          <p:cNvPr id="116" name="Picture 4" descr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F52F0DED-82FE-63A5-7E78-812275DD42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18" name="PROBLEM STATEMENT"/>
          <p:cNvSpPr txBox="1"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PROBLEM STATEMENT</a:t>
            </a:r>
          </a:p>
        </p:txBody>
      </p:sp>
      <p:sp>
        <p:nvSpPr>
          <p:cNvPr id="119" name="1. Lack of Interactive Gaming Solutions…"/>
          <p:cNvSpPr txBox="1">
            <a:spLocks noGrp="1"/>
          </p:cNvSpPr>
          <p:nvPr>
            <p:ph idx="1"/>
          </p:nvPr>
        </p:nvSpPr>
        <p:spPr>
          <a:xfrm>
            <a:off x="838200" y="1454150"/>
            <a:ext cx="10515600" cy="4351338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Autofit/>
          </a:bodyPr>
          <a:lstStyle/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LACK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OF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INTERACTIVE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GAMING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SOLUTIONS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absence of an engaging, user-friendly implementation of the classic Snakes and Ladders game using Python with a graphical user interface presented a challenge. Existing solutions were either non-interactive or lacked intuitive interfaces.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endParaRPr sz="19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2.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EDUCATIONAL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AND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DEVELOPMENTAL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OBJECTIVES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project aimed to bridge the gap between theoretical programming knowledge and practical application. Creating a game served as a platform to reinforce Python programming skills and delve into GUI development while exploring game logic.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endParaRPr sz="19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3.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EXPLORATION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OF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PYTHON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LIBRARIES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Utilizing Python's capabilities, including GUI libraries like Tkinter or </a:t>
            </a:r>
            <a:r>
              <a:rPr sz="1900" dirty="0" err="1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Pygame</a:t>
            </a: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was a key objective. This involved understanding and implementing these tools to craft a seamless user experience within the game.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endParaRPr sz="19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lang="en-IN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4.</a:t>
            </a:r>
            <a:r>
              <a:rPr lang="en-IN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BRIDGING</a:t>
            </a:r>
            <a:r>
              <a:rPr lang="en-IN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PRACTICAL</a:t>
            </a:r>
            <a:r>
              <a:rPr lang="en-IN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APPLICATIONS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Lastly, the project aimed to demonstrate the practical applications of Python programming beyond theoretical concepts, showcasing its potential in developing interactive and entertaining applications.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1</a:t>
            </a:r>
            <a:endParaRPr dirty="0"/>
          </a:p>
        </p:txBody>
      </p:sp>
      <p:pic>
        <p:nvPicPr>
          <p:cNvPr id="6" name="Picture 4" descr="Picture 4">
            <a:extLst>
              <a:ext uri="{FF2B5EF4-FFF2-40B4-BE49-F238E27FC236}">
                <a16:creationId xmlns:a16="http://schemas.microsoft.com/office/drawing/2014/main" id="{E73A6495-6A2D-8DB5-D44A-A1E08220C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on the ground&#10;&#10;Description automatically generated">
            <a:extLst>
              <a:ext uri="{FF2B5EF4-FFF2-40B4-BE49-F238E27FC236}">
                <a16:creationId xmlns:a16="http://schemas.microsoft.com/office/drawing/2014/main" id="{E30890C8-DEE4-E928-6476-10B9FC4B9C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18" name="PROBLEM STATEMENT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PROBLEM STATEMENT</a:t>
            </a:r>
          </a:p>
        </p:txBody>
      </p:sp>
      <p:sp>
        <p:nvSpPr>
          <p:cNvPr id="119" name="1. Lack of Interactive Gaming Solutions…"/>
          <p:cNvSpPr txBox="1">
            <a:spLocks noGrp="1"/>
          </p:cNvSpPr>
          <p:nvPr>
            <p:ph idx="1"/>
          </p:nvPr>
        </p:nvSpPr>
        <p:spPr>
          <a:xfrm>
            <a:off x="838200" y="1377950"/>
            <a:ext cx="10515600" cy="4351338"/>
          </a:xfrm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Autofit/>
          </a:bodyPr>
          <a:lstStyle/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LACK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OF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INTERACTIVE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GAMING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SOLUTIONS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absence of an engaging, user-friendly implementation of the classic Snakes and Ladders game using Python with a graphical user interface presented a challenge. Existing solutions were either non-interactive or lacked intuitive interfaces.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endParaRPr sz="19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2.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EDUCATIONAL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AND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DEVELOPMENTAL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OBJECTIVES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project aimed to bridge the gap between theoretical programming knowledge and practical application. Creating a game served as a platform to reinforce Python programming skills and delve into GUI development while exploring game logic.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endParaRPr sz="19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3.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EXPLORATION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OF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PYTHON</a:t>
            </a:r>
            <a:r>
              <a:rPr lang="en-US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LIBRARIES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Utilizing Python's capabilities, including GUI libraries like Tkinter or </a:t>
            </a:r>
            <a:r>
              <a:rPr sz="1900" dirty="0" err="1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Pygame</a:t>
            </a: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was a key objective. This involved understanding and implementing these tools to craft a seamless user experience within the game.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endParaRPr sz="19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lang="en-IN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4.</a:t>
            </a:r>
            <a:r>
              <a:rPr lang="en-IN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BRIDGING</a:t>
            </a:r>
            <a:r>
              <a:rPr lang="en-IN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PRACTICAL</a:t>
            </a:r>
            <a:r>
              <a:rPr lang="en-IN" sz="19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IN" sz="19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APPLICATIONS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548">
                <a:solidFill>
                  <a:srgbClr val="000000"/>
                </a:solidFill>
              </a:defRPr>
            </a:pPr>
            <a:r>
              <a:rPr sz="19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Lastly, the project aimed to demonstrate the practical applications of Python programming beyond theoretical concepts, showcasing its potential in developing interactive and entertaining applications.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6" name="Picture 4" descr="Picture 4">
            <a:extLst>
              <a:ext uri="{FF2B5EF4-FFF2-40B4-BE49-F238E27FC236}">
                <a16:creationId xmlns:a16="http://schemas.microsoft.com/office/drawing/2014/main" id="{E73A6495-6A2D-8DB5-D44A-A1E08220C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674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0D6DAD4F-52CB-3232-8C6D-74C01BEC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22" name="TEAM ROLES AND RESPONSIBILI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5600" b="1" dirty="0">
                <a:solidFill>
                  <a:srgbClr val="A6A6A6"/>
                </a:solidFill>
                <a:latin typeface="Agency FB" panose="020B0503020202020204" pitchFamily="34" charset="0"/>
              </a:rPr>
              <a:t>TEAM</a:t>
            </a:r>
            <a:r>
              <a:rPr sz="5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 ROLES AND RESPONSIBILITIES</a:t>
            </a:r>
          </a:p>
        </p:txBody>
      </p:sp>
      <p:sp>
        <p:nvSpPr>
          <p:cNvPr id="123" name="Srirama: He has been tasked with analysing the game and writing the pseudocode and logic for the final coding. He has been a pivotal figure in delegating work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2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SRIRAMA</a:t>
            </a:r>
            <a:r>
              <a:rPr sz="22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r>
              <a:rPr sz="22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He has been tasked with analyzing the game and writing the pseudocode and logic for the final coding. He has been a pivotal figure in delegating work.  </a:t>
            </a:r>
            <a:endParaRPr lang="en-IN" sz="22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2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SURYA</a:t>
            </a:r>
            <a:r>
              <a:rPr sz="22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r>
              <a:rPr sz="22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He has been tasked with writing part of the final codes as well as impacting the overall design and formatting of the demo PowerPoint presentation. </a:t>
            </a:r>
            <a:endParaRPr lang="en-IN" sz="22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2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SUMEET</a:t>
            </a:r>
            <a:r>
              <a:rPr sz="22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r>
              <a:rPr sz="22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He has been tasked with analysis and pseudocode writing, as well as making the word document for the project.</a:t>
            </a:r>
            <a:endParaRPr lang="en-IN" sz="22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solidFill>
                <a:schemeClr val="tx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200" b="1" u="sng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SRIJAN</a:t>
            </a:r>
            <a:r>
              <a:rPr sz="2200" b="1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</a:t>
            </a:r>
            <a:r>
              <a:rPr sz="2200" dirty="0">
                <a:solidFill>
                  <a:schemeClr val="tx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He has been tasked with adding content and media to the PowerPoint presentation, as well as writing part of the final code. 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2</a:t>
            </a:r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82726063-1DC5-ED97-3EFB-3C74D573E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nake on the ground&#10;&#10;Description automatically generated">
            <a:extLst>
              <a:ext uri="{FF2B5EF4-FFF2-40B4-BE49-F238E27FC236}">
                <a16:creationId xmlns:a16="http://schemas.microsoft.com/office/drawing/2014/main" id="{23B22FE3-BC6F-6C11-6C44-AA4EF3809E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22" name="TEAM ROLES AND RESPONSIBILI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5600" b="1" dirty="0">
                <a:solidFill>
                  <a:srgbClr val="A6A6A6"/>
                </a:solidFill>
                <a:latin typeface="Agency FB" panose="020B0503020202020204" pitchFamily="34" charset="0"/>
              </a:rPr>
              <a:t>TEAM</a:t>
            </a:r>
            <a:r>
              <a:rPr sz="5600" b="1" dirty="0">
                <a:solidFill>
                  <a:schemeClr val="tx1">
                    <a:lumMod val="65000"/>
                  </a:schemeClr>
                </a:solidFill>
                <a:latin typeface="Agency FB" panose="020B0503020202020204" pitchFamily="34" charset="0"/>
              </a:rPr>
              <a:t> ROLES AND RESPONSIBILITIES</a:t>
            </a:r>
          </a:p>
        </p:txBody>
      </p:sp>
      <p:sp>
        <p:nvSpPr>
          <p:cNvPr id="123" name="Srirama: He has been tasked with analysing the game and writing the pseudocode and logic for the final coding. He has been a pivotal figure in delegating work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15875">
            <a:noFill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SRIRAMA</a:t>
            </a:r>
            <a:r>
              <a:rPr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</a:t>
            </a:r>
            <a:r>
              <a:rPr sz="2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He has been tasked with analyzing the game and writing the pseudocode and logic for the final coding. He has been a pivotal figure in delegating work.  </a:t>
            </a:r>
            <a:endParaRPr lang="en-IN" sz="22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SURYA</a:t>
            </a:r>
            <a:r>
              <a:rPr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</a:t>
            </a:r>
            <a:r>
              <a:rPr sz="2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He has been tasked with writing part of the final codes as well as impacting the overall design and formatting of the demo PowerPoint presentation. </a:t>
            </a:r>
            <a:endParaRPr lang="en-IN" sz="22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SUMEET</a:t>
            </a:r>
            <a:r>
              <a:rPr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</a:t>
            </a:r>
            <a:r>
              <a:rPr sz="2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He has been tasked with analysis and pseudocode writing, as well as making the word document for the project.</a:t>
            </a:r>
            <a:endParaRPr lang="en-IN" sz="22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solidFill>
                <a:schemeClr val="tx1">
                  <a:lumMod val="95000"/>
                </a:schemeClr>
              </a:solidFill>
              <a:latin typeface="Agency FB" panose="020B0503020202020204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IN"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SRIJAN</a:t>
            </a:r>
            <a:r>
              <a:rPr sz="2200" b="1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:</a:t>
            </a:r>
            <a:r>
              <a:rPr sz="22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 He has been tasked with adding content and media to the PowerPoint presentation, as well as writing part of the final code. 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IN" dirty="0"/>
              <a:t>3</a:t>
            </a:r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82726063-1DC5-ED97-3EFB-3C74D573E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7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nake wrapped around in the rain&#10;&#10;Description automatically generated">
            <a:extLst>
              <a:ext uri="{FF2B5EF4-FFF2-40B4-BE49-F238E27FC236}">
                <a16:creationId xmlns:a16="http://schemas.microsoft.com/office/drawing/2014/main" id="{A1745AE3-A2FD-6EB5-7FBD-44475528B0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26" name="List of inbuilt modules with its features highlighted for each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126133" cy="1325563"/>
          </a:xfrm>
          <a:prstGeom prst="rect">
            <a:avLst/>
          </a:prstGeom>
        </p:spPr>
        <p:txBody>
          <a:bodyPr>
            <a:no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 algn="l">
              <a:buNone/>
            </a:pPr>
            <a:r>
              <a:rPr lang="en-US" sz="4800" b="1" dirty="0">
                <a:solidFill>
                  <a:srgbClr val="A6A6A6"/>
                </a:solidFill>
                <a:latin typeface="Agency FB" panose="020B0503020202020204" pitchFamily="34" charset="0"/>
              </a:rPr>
              <a:t>LIST OF INBUILT MODULES WITH ITS FEATURES HIGHLIGHTED FOR EACH</a:t>
            </a:r>
          </a:p>
        </p:txBody>
      </p:sp>
      <p:sp>
        <p:nvSpPr>
          <p:cNvPr id="127" name="Double-click to edit"/>
          <p:cNvSpPr txBox="1">
            <a:spLocks noGrp="1"/>
          </p:cNvSpPr>
          <p:nvPr>
            <p:ph idx="1"/>
          </p:nvPr>
        </p:nvSpPr>
        <p:spPr>
          <a:xfrm>
            <a:off x="1276350" y="2235200"/>
            <a:ext cx="61150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dicemod.py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– mimics rolling of dice</a:t>
            </a:r>
          </a:p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gotimovement.py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controls motion of player</a:t>
            </a:r>
            <a:endParaRPr lang="en-IN" sz="1800" dirty="0">
              <a:highlight>
                <a:srgbClr val="800000"/>
              </a:highligh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graphics.py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imports graphics</a:t>
            </a:r>
            <a:endParaRPr lang="en-IN" sz="1800" dirty="0">
              <a:highlight>
                <a:srgbClr val="800000"/>
              </a:highligh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laddercheck.py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ladder function</a:t>
            </a:r>
            <a:endParaRPr lang="en-IN" sz="1800" dirty="0">
              <a:highlight>
                <a:srgbClr val="800000"/>
              </a:highligh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mousepos.py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check mouse position</a:t>
            </a:r>
            <a:endParaRPr lang="en-IN" sz="1800" dirty="0">
              <a:highlight>
                <a:srgbClr val="800000"/>
              </a:highligh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muteunmute.py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mutes and unmutes audio</a:t>
            </a:r>
            <a:endParaRPr lang="en-IN" sz="1800" dirty="0">
              <a:highlight>
                <a:srgbClr val="800000"/>
              </a:highligh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snakecheck.py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snake function</a:t>
            </a:r>
            <a:endParaRPr lang="en-IN" sz="1800" dirty="0">
              <a:highlight>
                <a:srgbClr val="800000"/>
              </a:highligh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snake n ladder.py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main game controls</a:t>
            </a:r>
            <a:endParaRPr lang="en-IN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IN" dirty="0"/>
              <a:t>3</a:t>
            </a:r>
            <a:endParaRPr dirty="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81AD4555-001F-F8AC-1B0D-6831AE633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Double-click to edit">
            <a:extLst>
              <a:ext uri="{FF2B5EF4-FFF2-40B4-BE49-F238E27FC236}">
                <a16:creationId xmlns:a16="http://schemas.microsoft.com/office/drawing/2014/main" id="{F2963C77-5A69-3D1B-2C48-E6F9BFB6AA1F}"/>
              </a:ext>
            </a:extLst>
          </p:cNvPr>
          <p:cNvSpPr txBox="1">
            <a:spLocks/>
          </p:cNvSpPr>
          <p:nvPr/>
        </p:nvSpPr>
        <p:spPr>
          <a:xfrm>
            <a:off x="7620000" y="2235200"/>
            <a:ext cx="3829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pygame.py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imports </a:t>
            </a:r>
            <a:r>
              <a:rPr lang="en-IN" sz="1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pygame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module</a:t>
            </a:r>
          </a:p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random.py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imports random module</a:t>
            </a:r>
            <a:endParaRPr lang="en-IN" sz="1800" dirty="0">
              <a:highlight>
                <a:srgbClr val="800000"/>
              </a:highligh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800" dirty="0">
                <a:highlight>
                  <a:srgbClr val="8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time.py</a:t>
            </a:r>
            <a:r>
              <a:rPr lang="en-IN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– imports time module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nake on the ground&#10;&#10;Description automatically generated">
            <a:extLst>
              <a:ext uri="{FF2B5EF4-FFF2-40B4-BE49-F238E27FC236}">
                <a16:creationId xmlns:a16="http://schemas.microsoft.com/office/drawing/2014/main" id="{111F60CD-59E5-0C9B-1558-8CEC6F5894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26" name="List of inbuilt modules with its features highlighted for each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126133" cy="1325563"/>
          </a:xfrm>
          <a:prstGeom prst="rect">
            <a:avLst/>
          </a:prstGeom>
        </p:spPr>
        <p:txBody>
          <a:bodyPr>
            <a:noAutofit/>
          </a:bodyPr>
          <a:lstStyle>
            <a:lvl1pPr marL="685790" indent="-342900" algn="just">
              <a:lnSpc>
                <a:spcPct val="90000"/>
              </a:lnSpc>
              <a:buClr>
                <a:schemeClr val="accent1"/>
              </a:buClr>
              <a:buSzPct val="100000"/>
              <a:buChar char="▪"/>
              <a:defRPr sz="2600" spc="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marL="342890" indent="0" algn="l">
              <a:buNone/>
            </a:pPr>
            <a:r>
              <a:rPr lang="en-US" sz="4800" b="1" dirty="0">
                <a:solidFill>
                  <a:srgbClr val="A6A6A6"/>
                </a:solidFill>
                <a:latin typeface="Agency FB" panose="020B0503020202020204" pitchFamily="34" charset="0"/>
              </a:rPr>
              <a:t>LIST OF INBUILT MODULES WITH ITS FEATURES HIGHLIGHTED FOR EACH</a:t>
            </a:r>
          </a:p>
        </p:txBody>
      </p:sp>
      <p:sp>
        <p:nvSpPr>
          <p:cNvPr id="127" name="Double-click to edit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11043974" y="6528092"/>
            <a:ext cx="168510" cy="2285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81AD4555-001F-F8AC-1B0D-6831AE633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556" y1="38222" x2="59556" y2="38222"/>
                        <a14:foregroundMark x1="58667" y1="34222" x2="58667" y2="34222"/>
                        <a14:foregroundMark x1="58667" y1="34222" x2="56000" y2="39111"/>
                        <a14:foregroundMark x1="42667" y1="32444" x2="50667" y2="39111"/>
                        <a14:foregroundMark x1="62667" y1="32444" x2="48000" y2="35111"/>
                        <a14:foregroundMark x1="48444" y1="28889" x2="48444" y2="28889"/>
                        <a14:foregroundMark x1="50222" y1="32444" x2="50222" y2="21333"/>
                        <a14:foregroundMark x1="52889" y1="32444" x2="60889" y2="32444"/>
                        <a14:foregroundMark x1="32444" y1="33333" x2="58399" y2="46479"/>
                        <a14:foregroundMark x1="61052" y1="45300" x2="36444" y2="21778"/>
                        <a14:foregroundMark x1="36444" y1="21778" x2="33778" y2="37333"/>
                        <a14:foregroundMark x1="52000" y1="19556" x2="64441" y2="31582"/>
                        <a14:foregroundMark x1="56000" y1="16889" x2="67844" y2="29778"/>
                        <a14:foregroundMark x1="52889" y1="31556" x2="63111" y2="32444"/>
                        <a14:foregroundMark x1="56444" y1="30667" x2="61778" y2="30667"/>
                        <a14:backgroundMark x1="63111" y1="50222" x2="63111" y2="50222"/>
                        <a14:backgroundMark x1="66222" y1="51111" x2="63111" y2="52889"/>
                        <a14:backgroundMark x1="69778" y1="49333" x2="61778" y2="52889"/>
                        <a14:backgroundMark x1="72889" y1="35111" x2="72000" y2="28000"/>
                        <a14:backgroundMark x1="72000" y1="29778" x2="72000" y2="39111"/>
                        <a14:backgroundMark x1="76444" y1="64000" x2="39556" y2="67111"/>
                        <a14:backgroundMark x1="39556" y1="67111" x2="69778" y2="73333"/>
                        <a14:backgroundMark x1="64000" y1="59556" x2="25778" y2="59556"/>
                        <a14:backgroundMark x1="25778" y1="59556" x2="69778" y2="68000"/>
                        <a14:backgroundMark x1="69778" y1="68000" x2="28444" y2="68889"/>
                        <a14:backgroundMark x1="28444" y1="68889" x2="73333" y2="5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058" y="0"/>
            <a:ext cx="2323041" cy="1838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821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0000FF"/>
      </a:hlink>
      <a:folHlink>
        <a:srgbClr val="FF00FF"/>
      </a:folHlink>
    </a:clrScheme>
    <a:fontScheme name="Retrospec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283</TotalTime>
  <Words>2349</Words>
  <Application>Microsoft Office PowerPoint</Application>
  <PresentationFormat>Widescreen</PresentationFormat>
  <Paragraphs>252</Paragraphs>
  <Slides>25</Slides>
  <Notes>2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Agency FB</vt:lpstr>
      <vt:lpstr>Arial</vt:lpstr>
      <vt:lpstr>Calibri</vt:lpstr>
      <vt:lpstr>Calibri Light</vt:lpstr>
      <vt:lpstr>Cascadia Code</vt:lpstr>
      <vt:lpstr>Roboto Condensed</vt:lpstr>
      <vt:lpstr>Office Theme</vt:lpstr>
      <vt:lpstr>PowerPoint Presentation</vt:lpstr>
      <vt:lpstr>PowerPoint Presentation</vt:lpstr>
      <vt:lpstr>OUTLINE</vt:lpstr>
      <vt:lpstr>PROBLEM STATEMENT</vt:lpstr>
      <vt:lpstr>PROBLEM STATEMENT</vt:lpstr>
      <vt:lpstr>TEAM ROLES AND RESPONSIBILITIES</vt:lpstr>
      <vt:lpstr>TEAM ROLES AND RESPONSIBILITIES</vt:lpstr>
      <vt:lpstr>LIST OF INBUILT MODULES WITH ITS FEATURES HIGHLIGHTED FOR EACH</vt:lpstr>
      <vt:lpstr>LIST OF INBUILT MODULES WITH ITS FEATURES HIGHLIGHTED FOR EACH</vt:lpstr>
      <vt:lpstr>IMPLEMENTATION DETAILS – PSEUDOCODE / ALGORITHM</vt:lpstr>
      <vt:lpstr>IMPLEMENTATION DETAILS – PSEUDOCODE / ALGORITHM</vt:lpstr>
      <vt:lpstr>RESULTS AND DISCUSSION – SCREENSHOTS OF OUTPUTS</vt:lpstr>
      <vt:lpstr>RESULTS AND DISCUSSION – SCREENSHOTS OF OUTPUTS</vt:lpstr>
      <vt:lpstr>LEARNING FROM THIS PROJECT</vt:lpstr>
      <vt:lpstr>LEARNING FROM THIS PROJECT</vt:lpstr>
      <vt:lpstr>CONCLUSION</vt:lpstr>
      <vt:lpstr>CONCLUSION</vt:lpstr>
      <vt:lpstr>FUTURE WORK</vt:lpstr>
      <vt:lpstr>FUTURE WORK</vt:lpstr>
      <vt:lpstr>FUTURE WORK</vt:lpstr>
      <vt:lpstr>FUTURE WORK</vt:lpstr>
      <vt:lpstr>REFERENCES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Purushothaman S</cp:lastModifiedBy>
  <cp:revision>8</cp:revision>
  <dcterms:modified xsi:type="dcterms:W3CDTF">2023-12-17T06:33:25Z</dcterms:modified>
</cp:coreProperties>
</file>